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70" r:id="rId14"/>
    <p:sldId id="271" r:id="rId15"/>
    <p:sldId id="272" r:id="rId16"/>
    <p:sldId id="273" r:id="rId17"/>
    <p:sldId id="274" r:id="rId18"/>
    <p:sldId id="278" r:id="rId19"/>
    <p:sldId id="275" r:id="rId20"/>
    <p:sldId id="279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7F815-3A15-47AC-BF8E-751127CBCC33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B1BD6-E06E-4D4F-8849-E779BFD11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8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do not put every thing inside</a:t>
            </a:r>
            <a:r>
              <a:rPr lang="en-US" baseline="0" dirty="0" smtClean="0"/>
              <a:t> the try and catch block.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B1BD6-E06E-4D4F-8849-E779BFD112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4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5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4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0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47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7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8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5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9F43D-C865-487C-BA76-38B3FD6AA88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638F2-0401-4AAD-9AC5-FC79950E2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3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11" y="859809"/>
            <a:ext cx="11457391" cy="367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5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7: If Exception occurs in the try block then the rest of the application will not be executed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3833" y="2265112"/>
            <a:ext cx="8552313" cy="38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Catch block handling all the Exceptions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92645" y="641571"/>
            <a:ext cx="14294222" cy="57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8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Catch blocks for different types of Exceptions in the same Try Block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226" y="1206368"/>
            <a:ext cx="9297509" cy="56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order of Catch Blocks must to Child to Parent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654" y="1690688"/>
            <a:ext cx="8150084" cy="50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4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Single Catch for multiple Exceptions by using PIPE symbol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137" y="1929606"/>
            <a:ext cx="99917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53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Stack information using a built-in method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9171"/>
            <a:ext cx="12904304" cy="520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0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Finally, is used to release the resources, like to close the connections , scanner, files etc.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00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86" y="2485768"/>
            <a:ext cx="5913319" cy="314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894" y="1873946"/>
            <a:ext cx="6179718" cy="417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618" y="1835662"/>
            <a:ext cx="8475259" cy="419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8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a value from the user. The user may enter any value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366" y="2433102"/>
            <a:ext cx="8260947" cy="421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0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4" y="861855"/>
            <a:ext cx="8027300" cy="50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38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3: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290" y="3089168"/>
            <a:ext cx="6484961" cy="32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66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5" y="1441264"/>
            <a:ext cx="8210751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6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449" y="2105072"/>
            <a:ext cx="7296802" cy="4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6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5: Finally block can also have Exceptions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799" y="2048102"/>
            <a:ext cx="7385998" cy="41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65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6: Try with Finally only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662" y="1690688"/>
            <a:ext cx="8534258" cy="47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3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Finally block is only executed when the Try block is started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550" y="2226277"/>
            <a:ext cx="7219239" cy="37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98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every block has Exception then the JVM will only show one Exception at run time.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390" y="2340322"/>
            <a:ext cx="7286341" cy="36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96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914" y="2214902"/>
            <a:ext cx="6947279" cy="46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20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the Block the return statement should be the last statement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128" y="2035594"/>
            <a:ext cx="7157398" cy="43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9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Now if the user can enter any value then we can have an exception also …. So we will write a try catch block for it.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718" y="2112228"/>
            <a:ext cx="68917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73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Finally block will not be executed in two cases.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 </a:t>
            </a:r>
            <a:r>
              <a:rPr lang="en-US" dirty="0" err="1" smtClean="0"/>
              <a:t>jvm</a:t>
            </a:r>
            <a:r>
              <a:rPr lang="en-US" dirty="0" smtClean="0"/>
              <a:t> is shutdown.</a:t>
            </a:r>
          </a:p>
          <a:p>
            <a:r>
              <a:rPr lang="en-US" dirty="0" smtClean="0"/>
              <a:t>When the try block is not started and we get an exception.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22563"/>
            <a:ext cx="5447992" cy="256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116" y="3118369"/>
            <a:ext cx="5439849" cy="30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0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valid and invalid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290" y="2096677"/>
            <a:ext cx="5569850" cy="47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5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 also use some information to be printed in the catch block by using the Exception object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071" y="2176321"/>
            <a:ext cx="8432326" cy="4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3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879" y="2415654"/>
            <a:ext cx="11106242" cy="212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5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3: If there is no exception in the try block, catch blocks are not checked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24" y="2832053"/>
            <a:ext cx="74390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4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4: Independent Try blocks are not allowed.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595" y="2464048"/>
            <a:ext cx="8368138" cy="33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4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Case5: In between try and catch blocks the statements are not allowed.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133" y="2674961"/>
            <a:ext cx="10053734" cy="307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65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6: If exception occurs in the catch block also then program terminates abnormally.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719" y="2003193"/>
            <a:ext cx="9102562" cy="4525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555" y="4547267"/>
            <a:ext cx="5477456" cy="19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71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321</Words>
  <Application>Microsoft Office PowerPoint</Application>
  <PresentationFormat>Widescreen</PresentationFormat>
  <Paragraphs>30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Taking a value from the user. The user may enter any value</vt:lpstr>
      <vt:lpstr>Now if the user can enter any value then we can have an exception also …. So we will write a try catch block for it.</vt:lpstr>
      <vt:lpstr>We can also use some information to be printed in the catch block by using the Exception object</vt:lpstr>
      <vt:lpstr>PowerPoint Presentation</vt:lpstr>
      <vt:lpstr>Case 3: If there is no exception in the try block, catch blocks are not checked</vt:lpstr>
      <vt:lpstr>Case 4: Independent Try blocks are not allowed.</vt:lpstr>
      <vt:lpstr>Case5: In between try and catch blocks the statements are not allowed.</vt:lpstr>
      <vt:lpstr>Case 6: If exception occurs in the catch block also then program terminates abnormally.</vt:lpstr>
      <vt:lpstr>Case 7: If Exception occurs in the try block then the rest of the application will not be executed</vt:lpstr>
      <vt:lpstr>One Catch block handling all the Exceptions</vt:lpstr>
      <vt:lpstr>Different Catch blocks for different types of Exceptions in the same Try Block</vt:lpstr>
      <vt:lpstr>The order of Catch Blocks must to Child to Parent</vt:lpstr>
      <vt:lpstr>Using Single Catch for multiple Exceptions by using PIPE symbol</vt:lpstr>
      <vt:lpstr>Complete Stack information using a built-in method</vt:lpstr>
      <vt:lpstr>Finally, is used to release the resources, like to close the connections , scanner, files etc.</vt:lpstr>
      <vt:lpstr>Case 1</vt:lpstr>
      <vt:lpstr>PowerPoint Presentation</vt:lpstr>
      <vt:lpstr>Case 2:</vt:lpstr>
      <vt:lpstr>PowerPoint Presentation</vt:lpstr>
      <vt:lpstr>Case 3:</vt:lpstr>
      <vt:lpstr>PowerPoint Presentation</vt:lpstr>
      <vt:lpstr>Case 4:</vt:lpstr>
      <vt:lpstr>Case 5: Finally block can also have Exceptions</vt:lpstr>
      <vt:lpstr>Case 6: Try with Finally only</vt:lpstr>
      <vt:lpstr>The Finally block is only executed when the Try block is started</vt:lpstr>
      <vt:lpstr>If every block has Exception then the JVM will only show one Exception at run time.</vt:lpstr>
      <vt:lpstr>Another Example</vt:lpstr>
      <vt:lpstr>Inside the Block the return statement should be the last statement</vt:lpstr>
      <vt:lpstr>The Finally block will not be executed in two cases.</vt:lpstr>
      <vt:lpstr>What is valid and invalid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32</cp:revision>
  <dcterms:created xsi:type="dcterms:W3CDTF">2023-01-01T08:19:18Z</dcterms:created>
  <dcterms:modified xsi:type="dcterms:W3CDTF">2023-01-06T05:43:20Z</dcterms:modified>
</cp:coreProperties>
</file>